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5" r:id="rId1"/>
  </p:sldMasterIdLst>
  <p:sldIdLst>
    <p:sldId id="256" r:id="rId2"/>
    <p:sldId id="261" r:id="rId3"/>
    <p:sldId id="258" r:id="rId4"/>
    <p:sldId id="260" r:id="rId5"/>
    <p:sldId id="259" r:id="rId6"/>
    <p:sldId id="275" r:id="rId7"/>
    <p:sldId id="273" r:id="rId8"/>
    <p:sldId id="262" r:id="rId9"/>
    <p:sldId id="267" r:id="rId10"/>
    <p:sldId id="266" r:id="rId11"/>
    <p:sldId id="274" r:id="rId12"/>
    <p:sldId id="257" r:id="rId13"/>
    <p:sldId id="263" r:id="rId14"/>
    <p:sldId id="268" r:id="rId15"/>
    <p:sldId id="264" r:id="rId16"/>
    <p:sldId id="265" r:id="rId17"/>
    <p:sldId id="272" r:id="rId18"/>
  </p:sldIdLst>
  <p:sldSz cx="12192000" cy="6858000"/>
  <p:notesSz cx="6858000" cy="9144000"/>
  <p:embeddedFontLst>
    <p:embeddedFont>
      <p:font typeface="Wingdings 3" panose="05040102010807070707" pitchFamily="18" charset="2"/>
      <p:regular r:id="rId19"/>
    </p:embeddedFont>
    <p:embeddedFont>
      <p:font typeface="Angsana New" panose="02020603050405020304" pitchFamily="18" charset="-34"/>
      <p:regular r:id="rId20"/>
      <p:bold r:id="rId21"/>
      <p:italic r:id="rId22"/>
      <p:boldItalic r:id="rId23"/>
    </p:embeddedFont>
    <p:embeddedFont>
      <p:font typeface="IrisUPC" panose="020B0604020202020204" pitchFamily="34" charset="-34"/>
      <p:regular r:id="rId24"/>
      <p:bold r:id="rId25"/>
      <p:italic r:id="rId26"/>
      <p:boldItalic r:id="rId27"/>
    </p:embeddedFont>
    <p:embeddedFont>
      <p:font typeface="B2 SIGN Big Match" panose="02000506000000020004" pitchFamily="2" charset="-34"/>
      <p:regular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CE2D0-B2EA-4338-9A64-0BC432000C08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CFAFE49A-AB77-4500-B610-3ECA0A84170A}">
      <dgm:prSet phldrT="[Text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Smart Thinking</a:t>
          </a:r>
          <a:endParaRPr lang="th-TH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5F116DC4-179B-45DA-9B96-1089E8FE39F5}" type="parTrans" cxnId="{6324D480-3583-49B2-AE1C-9BCA2444BE62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85170B99-38AF-4246-A706-F798D24250CF}" type="sibTrans" cxnId="{6324D480-3583-49B2-AE1C-9BCA2444BE62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FC0156F8-E569-45DC-A918-29343636CF5D}">
      <dgm:prSet phldrT="[Text]" custT="1"/>
      <dgm:spPr/>
      <dgm:t>
        <a:bodyPr/>
        <a:lstStyle/>
        <a:p>
          <a:r>
            <a:rPr lang="en-US" sz="240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Positive</a:t>
          </a:r>
          <a:endParaRPr lang="th-TH" sz="24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5633A54D-7051-4F54-9CC0-127215D4B588}" type="parTrans" cxnId="{E3C59A87-798F-4799-B1BC-7A7C9A8F8F03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94F4EA4E-A18D-4C20-A855-A3B50CFD0D4B}" type="sibTrans" cxnId="{E3C59A87-798F-4799-B1BC-7A7C9A8F8F03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946906E5-E6EA-464D-8119-0E62608C2BDC}">
      <dgm:prSet phldrT="[Text]" custT="1"/>
      <dgm:spPr/>
      <dgm:t>
        <a:bodyPr/>
        <a:lstStyle/>
        <a:p>
          <a:r>
            <a:rPr lang="en-US" sz="1800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Innovative</a:t>
          </a:r>
          <a:endParaRPr lang="th-TH" sz="18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97156C11-FB83-49A6-8CB3-89ACC0D7B309}" type="parTrans" cxnId="{2B36F396-DF14-468A-A5D6-42716559F297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9BC78F07-C612-49D9-9368-04DCE9EC3B3B}" type="sibTrans" cxnId="{2B36F396-DF14-468A-A5D6-42716559F297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567D2743-2E47-4F7E-ABA2-B24B968C27F0}">
      <dgm:prSet phldrT="[Text]" custT="1"/>
      <dgm:spPr/>
      <dgm:t>
        <a:bodyPr/>
        <a:lstStyle/>
        <a:p>
          <a:r>
            <a:rPr lang="en-US" sz="2800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System</a:t>
          </a:r>
          <a:endParaRPr lang="th-TH" sz="28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AB88E894-501C-4749-8B3A-3CF35031D152}" type="parTrans" cxnId="{E2626FB5-9299-43D6-839E-1ECCBE5E6BB0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DFF2B39F-58FB-41C2-8885-C32DA06FB61E}" type="sibTrans" cxnId="{E2626FB5-9299-43D6-839E-1ECCBE5E6BB0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E094D083-C4C3-453A-AC72-B31716B0D578}">
      <dgm:prSet phldrT="[Text]" custT="1"/>
      <dgm:spPr/>
      <dgm:t>
        <a:bodyPr/>
        <a:lstStyle/>
        <a:p>
          <a:r>
            <a:rPr lang="en-US" sz="2400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Creative</a:t>
          </a:r>
          <a:endParaRPr lang="th-TH" sz="24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1A41FEBE-D79B-44A1-B18A-048F0B509F18}" type="parTrans" cxnId="{A0107D70-017F-422B-BADB-DFD372E7213C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359F6A3E-C925-4ECE-A1DF-306CC4CF4710}" type="sibTrans" cxnId="{A0107D70-017F-422B-BADB-DFD372E7213C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3602DA71-5A21-40CF-BA34-7ACFFDA829B1}">
      <dgm:prSet/>
      <dgm:spPr/>
      <dgm:t>
        <a:bodyPr/>
        <a:lstStyle/>
        <a:p>
          <a:r>
            <a:rPr lang="en-US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Analytical</a:t>
          </a:r>
          <a:endParaRPr lang="th-TH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359B7DB1-8324-4118-8FFD-4D1A9EB4E39C}" type="parTrans" cxnId="{7A4BCB1C-F75B-4A79-B419-ABC1AAF15A98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AC2D3860-CDF7-46BD-9940-8F31AA9842A0}" type="sibTrans" cxnId="{7A4BCB1C-F75B-4A79-B419-ABC1AAF15A98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AAAA0BFB-7113-4235-82E5-2B76EEFA3B0F}">
      <dgm:prSet custT="1"/>
      <dgm:spPr/>
      <dgm:t>
        <a:bodyPr/>
        <a:lstStyle/>
        <a:p>
          <a:r>
            <a:rPr lang="en-US" sz="2400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Critical</a:t>
          </a:r>
          <a:endParaRPr lang="th-TH" sz="24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7A726347-C089-4B3F-9141-92D12B77AEC8}" type="parTrans" cxnId="{CFFB8791-8A41-46C2-BE52-41A5269ABA19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7CA93308-3613-4CA6-89F1-385CB72F11B2}" type="sibTrans" cxnId="{CFFB8791-8A41-46C2-BE52-41A5269ABA19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3FF290CC-83D8-465F-A5C7-E9248C918D2F}">
      <dgm:prSet custT="1"/>
      <dgm:spPr/>
      <dgm:t>
        <a:bodyPr/>
        <a:lstStyle/>
        <a:p>
          <a:r>
            <a:rPr lang="en-US" sz="2000" dirty="0" smtClean="0">
              <a:solidFill>
                <a:srgbClr val="660066"/>
              </a:solidFill>
              <a:latin typeface="B2 SIGN Big Match" panose="02000506000000020004" pitchFamily="2" charset="-34"/>
              <a:cs typeface="B2 SIGN Big Match" panose="02000506000000020004" pitchFamily="2" charset="-34"/>
            </a:rPr>
            <a:t>Strategic</a:t>
          </a:r>
          <a:endParaRPr lang="th-TH" sz="2000" dirty="0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107EEC59-E51F-464E-907B-6FF7DB52AB4F}" type="parTrans" cxnId="{B7A93767-6886-4955-B974-3F2D30E95DCF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0ADAA146-30DA-4610-9BFE-760E4552296C}" type="sibTrans" cxnId="{B7A93767-6886-4955-B974-3F2D30E95DCF}">
      <dgm:prSet/>
      <dgm:spPr/>
      <dgm:t>
        <a:bodyPr/>
        <a:lstStyle/>
        <a:p>
          <a:endParaRPr lang="th-TH">
            <a:solidFill>
              <a:srgbClr val="660066"/>
            </a:solidFill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AABEFBD3-3116-42C1-8996-5E2A0BE7AD87}" type="pres">
      <dgm:prSet presAssocID="{5A8CE2D0-B2EA-4338-9A64-0BC432000C0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9432FAC-04F2-4D08-80E3-282079E19B6B}" type="pres">
      <dgm:prSet presAssocID="{CFAFE49A-AB77-4500-B610-3ECA0A84170A}" presName="centerShape" presStyleLbl="node0" presStyleIdx="0" presStyleCnt="1"/>
      <dgm:spPr/>
      <dgm:t>
        <a:bodyPr/>
        <a:lstStyle/>
        <a:p>
          <a:endParaRPr lang="th-TH"/>
        </a:p>
      </dgm:t>
    </dgm:pt>
    <dgm:pt modelId="{2D7022B8-45AC-49E9-840C-05FB620234D3}" type="pres">
      <dgm:prSet presAssocID="{FC0156F8-E569-45DC-A918-29343636CF5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6F258B8-3E10-4D29-AD3A-63CB6597D33F}" type="pres">
      <dgm:prSet presAssocID="{FC0156F8-E569-45DC-A918-29343636CF5D}" presName="dummy" presStyleCnt="0"/>
      <dgm:spPr/>
      <dgm:t>
        <a:bodyPr/>
        <a:lstStyle/>
        <a:p>
          <a:endParaRPr lang="th-TH"/>
        </a:p>
      </dgm:t>
    </dgm:pt>
    <dgm:pt modelId="{B138DE48-A019-4C3F-BC68-CDB5A7FEC87D}" type="pres">
      <dgm:prSet presAssocID="{94F4EA4E-A18D-4C20-A855-A3B50CFD0D4B}" presName="sibTrans" presStyleLbl="sibTrans2D1" presStyleIdx="0" presStyleCnt="7"/>
      <dgm:spPr/>
      <dgm:t>
        <a:bodyPr/>
        <a:lstStyle/>
        <a:p>
          <a:endParaRPr lang="th-TH"/>
        </a:p>
      </dgm:t>
    </dgm:pt>
    <dgm:pt modelId="{D7F15BFE-6ECB-474D-BE40-A833F10B400F}" type="pres">
      <dgm:prSet presAssocID="{946906E5-E6EA-464D-8119-0E62608C2BD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FDBD6D3-0726-4565-876C-4BABBE6490D9}" type="pres">
      <dgm:prSet presAssocID="{946906E5-E6EA-464D-8119-0E62608C2BDC}" presName="dummy" presStyleCnt="0"/>
      <dgm:spPr/>
      <dgm:t>
        <a:bodyPr/>
        <a:lstStyle/>
        <a:p>
          <a:endParaRPr lang="th-TH"/>
        </a:p>
      </dgm:t>
    </dgm:pt>
    <dgm:pt modelId="{135A4231-4C0F-492D-B214-7848C7860FF4}" type="pres">
      <dgm:prSet presAssocID="{9BC78F07-C612-49D9-9368-04DCE9EC3B3B}" presName="sibTrans" presStyleLbl="sibTrans2D1" presStyleIdx="1" presStyleCnt="7"/>
      <dgm:spPr/>
      <dgm:t>
        <a:bodyPr/>
        <a:lstStyle/>
        <a:p>
          <a:endParaRPr lang="th-TH"/>
        </a:p>
      </dgm:t>
    </dgm:pt>
    <dgm:pt modelId="{5065791B-0D00-4276-81B3-2D5737DE3ACE}" type="pres">
      <dgm:prSet presAssocID="{567D2743-2E47-4F7E-ABA2-B24B968C27F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B4A6AA7-9036-4D53-932F-44C1142187DB}" type="pres">
      <dgm:prSet presAssocID="{567D2743-2E47-4F7E-ABA2-B24B968C27F0}" presName="dummy" presStyleCnt="0"/>
      <dgm:spPr/>
      <dgm:t>
        <a:bodyPr/>
        <a:lstStyle/>
        <a:p>
          <a:endParaRPr lang="th-TH"/>
        </a:p>
      </dgm:t>
    </dgm:pt>
    <dgm:pt modelId="{C18FCAAF-4250-432B-9A73-6703E55DA44E}" type="pres">
      <dgm:prSet presAssocID="{DFF2B39F-58FB-41C2-8885-C32DA06FB61E}" presName="sibTrans" presStyleLbl="sibTrans2D1" presStyleIdx="2" presStyleCnt="7"/>
      <dgm:spPr/>
      <dgm:t>
        <a:bodyPr/>
        <a:lstStyle/>
        <a:p>
          <a:endParaRPr lang="th-TH"/>
        </a:p>
      </dgm:t>
    </dgm:pt>
    <dgm:pt modelId="{D7179467-0C01-4314-94DA-49F86DE573C5}" type="pres">
      <dgm:prSet presAssocID="{E094D083-C4C3-453A-AC72-B31716B0D57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407EDC-C895-401E-AFE0-8015B23EFE2B}" type="pres">
      <dgm:prSet presAssocID="{E094D083-C4C3-453A-AC72-B31716B0D578}" presName="dummy" presStyleCnt="0"/>
      <dgm:spPr/>
      <dgm:t>
        <a:bodyPr/>
        <a:lstStyle/>
        <a:p>
          <a:endParaRPr lang="th-TH"/>
        </a:p>
      </dgm:t>
    </dgm:pt>
    <dgm:pt modelId="{D80D2412-3CBB-4FAB-A55C-5340E64F6BBF}" type="pres">
      <dgm:prSet presAssocID="{359F6A3E-C925-4ECE-A1DF-306CC4CF4710}" presName="sibTrans" presStyleLbl="sibTrans2D1" presStyleIdx="3" presStyleCnt="7"/>
      <dgm:spPr/>
      <dgm:t>
        <a:bodyPr/>
        <a:lstStyle/>
        <a:p>
          <a:endParaRPr lang="th-TH"/>
        </a:p>
      </dgm:t>
    </dgm:pt>
    <dgm:pt modelId="{AB82349B-5D38-4678-9287-7E85A398EFD1}" type="pres">
      <dgm:prSet presAssocID="{3602DA71-5A21-40CF-BA34-7ACFFDA829B1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DDF4473-AFF4-4E75-9CB1-71533E3100B3}" type="pres">
      <dgm:prSet presAssocID="{3602DA71-5A21-40CF-BA34-7ACFFDA829B1}" presName="dummy" presStyleCnt="0"/>
      <dgm:spPr/>
      <dgm:t>
        <a:bodyPr/>
        <a:lstStyle/>
        <a:p>
          <a:endParaRPr lang="th-TH"/>
        </a:p>
      </dgm:t>
    </dgm:pt>
    <dgm:pt modelId="{12241665-0D7A-469E-A381-78257EE125A6}" type="pres">
      <dgm:prSet presAssocID="{AC2D3860-CDF7-46BD-9940-8F31AA9842A0}" presName="sibTrans" presStyleLbl="sibTrans2D1" presStyleIdx="4" presStyleCnt="7"/>
      <dgm:spPr/>
      <dgm:t>
        <a:bodyPr/>
        <a:lstStyle/>
        <a:p>
          <a:endParaRPr lang="th-TH"/>
        </a:p>
      </dgm:t>
    </dgm:pt>
    <dgm:pt modelId="{7CC98707-C20E-4DA0-939C-260E0322BF2A}" type="pres">
      <dgm:prSet presAssocID="{AAAA0BFB-7113-4235-82E5-2B76EEFA3B0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44AA029-3E9C-4502-8A85-4DF91E4A6443}" type="pres">
      <dgm:prSet presAssocID="{AAAA0BFB-7113-4235-82E5-2B76EEFA3B0F}" presName="dummy" presStyleCnt="0"/>
      <dgm:spPr/>
      <dgm:t>
        <a:bodyPr/>
        <a:lstStyle/>
        <a:p>
          <a:endParaRPr lang="th-TH"/>
        </a:p>
      </dgm:t>
    </dgm:pt>
    <dgm:pt modelId="{175D8977-9F24-4CC2-A162-7D369DC2D379}" type="pres">
      <dgm:prSet presAssocID="{7CA93308-3613-4CA6-89F1-385CB72F11B2}" presName="sibTrans" presStyleLbl="sibTrans2D1" presStyleIdx="5" presStyleCnt="7"/>
      <dgm:spPr/>
      <dgm:t>
        <a:bodyPr/>
        <a:lstStyle/>
        <a:p>
          <a:endParaRPr lang="th-TH"/>
        </a:p>
      </dgm:t>
    </dgm:pt>
    <dgm:pt modelId="{7F60469A-F4C1-4D97-B827-EC5D2181321B}" type="pres">
      <dgm:prSet presAssocID="{3FF290CC-83D8-465F-A5C7-E9248C918D2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6E75BCC-2F99-442E-B783-5CBB44A3090F}" type="pres">
      <dgm:prSet presAssocID="{3FF290CC-83D8-465F-A5C7-E9248C918D2F}" presName="dummy" presStyleCnt="0"/>
      <dgm:spPr/>
      <dgm:t>
        <a:bodyPr/>
        <a:lstStyle/>
        <a:p>
          <a:endParaRPr lang="th-TH"/>
        </a:p>
      </dgm:t>
    </dgm:pt>
    <dgm:pt modelId="{DEB7E010-1EC3-4A29-BE5B-6710EC0E602E}" type="pres">
      <dgm:prSet presAssocID="{0ADAA146-30DA-4610-9BFE-760E4552296C}" presName="sibTrans" presStyleLbl="sibTrans2D1" presStyleIdx="6" presStyleCnt="7"/>
      <dgm:spPr/>
      <dgm:t>
        <a:bodyPr/>
        <a:lstStyle/>
        <a:p>
          <a:endParaRPr lang="th-TH"/>
        </a:p>
      </dgm:t>
    </dgm:pt>
  </dgm:ptLst>
  <dgm:cxnLst>
    <dgm:cxn modelId="{5ED0F514-6163-4E9C-AD94-24C0C271505F}" type="presOf" srcId="{E094D083-C4C3-453A-AC72-B31716B0D578}" destId="{D7179467-0C01-4314-94DA-49F86DE573C5}" srcOrd="0" destOrd="0" presId="urn:microsoft.com/office/officeart/2005/8/layout/radial6"/>
    <dgm:cxn modelId="{E42404EB-1106-4DFB-B930-FE882AB89CD1}" type="presOf" srcId="{359F6A3E-C925-4ECE-A1DF-306CC4CF4710}" destId="{D80D2412-3CBB-4FAB-A55C-5340E64F6BBF}" srcOrd="0" destOrd="0" presId="urn:microsoft.com/office/officeart/2005/8/layout/radial6"/>
    <dgm:cxn modelId="{3F43DFC4-A814-4C7C-9606-A5E4FE62420B}" type="presOf" srcId="{AAAA0BFB-7113-4235-82E5-2B76EEFA3B0F}" destId="{7CC98707-C20E-4DA0-939C-260E0322BF2A}" srcOrd="0" destOrd="0" presId="urn:microsoft.com/office/officeart/2005/8/layout/radial6"/>
    <dgm:cxn modelId="{93C4A859-5B9A-4648-9803-8E3DFE234F3B}" type="presOf" srcId="{CFAFE49A-AB77-4500-B610-3ECA0A84170A}" destId="{D9432FAC-04F2-4D08-80E3-282079E19B6B}" srcOrd="0" destOrd="0" presId="urn:microsoft.com/office/officeart/2005/8/layout/radial6"/>
    <dgm:cxn modelId="{579C17FA-AD47-486A-8632-2D889D87AF47}" type="presOf" srcId="{3FF290CC-83D8-465F-A5C7-E9248C918D2F}" destId="{7F60469A-F4C1-4D97-B827-EC5D2181321B}" srcOrd="0" destOrd="0" presId="urn:microsoft.com/office/officeart/2005/8/layout/radial6"/>
    <dgm:cxn modelId="{84C5D730-ECCF-481F-BDFF-58AF8670E7B4}" type="presOf" srcId="{FC0156F8-E569-45DC-A918-29343636CF5D}" destId="{2D7022B8-45AC-49E9-840C-05FB620234D3}" srcOrd="0" destOrd="0" presId="urn:microsoft.com/office/officeart/2005/8/layout/radial6"/>
    <dgm:cxn modelId="{E9A0DA49-3BC5-4D24-A382-5988A6E3C9AD}" type="presOf" srcId="{0ADAA146-30DA-4610-9BFE-760E4552296C}" destId="{DEB7E010-1EC3-4A29-BE5B-6710EC0E602E}" srcOrd="0" destOrd="0" presId="urn:microsoft.com/office/officeart/2005/8/layout/radial6"/>
    <dgm:cxn modelId="{A0107D70-017F-422B-BADB-DFD372E7213C}" srcId="{CFAFE49A-AB77-4500-B610-3ECA0A84170A}" destId="{E094D083-C4C3-453A-AC72-B31716B0D578}" srcOrd="3" destOrd="0" parTransId="{1A41FEBE-D79B-44A1-B18A-048F0B509F18}" sibTransId="{359F6A3E-C925-4ECE-A1DF-306CC4CF4710}"/>
    <dgm:cxn modelId="{7A4BCB1C-F75B-4A79-B419-ABC1AAF15A98}" srcId="{CFAFE49A-AB77-4500-B610-3ECA0A84170A}" destId="{3602DA71-5A21-40CF-BA34-7ACFFDA829B1}" srcOrd="4" destOrd="0" parTransId="{359B7DB1-8324-4118-8FFD-4D1A9EB4E39C}" sibTransId="{AC2D3860-CDF7-46BD-9940-8F31AA9842A0}"/>
    <dgm:cxn modelId="{198ADD4D-223F-47A9-AF77-2367E26FF2CA}" type="presOf" srcId="{AC2D3860-CDF7-46BD-9940-8F31AA9842A0}" destId="{12241665-0D7A-469E-A381-78257EE125A6}" srcOrd="0" destOrd="0" presId="urn:microsoft.com/office/officeart/2005/8/layout/radial6"/>
    <dgm:cxn modelId="{B7A93767-6886-4955-B974-3F2D30E95DCF}" srcId="{CFAFE49A-AB77-4500-B610-3ECA0A84170A}" destId="{3FF290CC-83D8-465F-A5C7-E9248C918D2F}" srcOrd="6" destOrd="0" parTransId="{107EEC59-E51F-464E-907B-6FF7DB52AB4F}" sibTransId="{0ADAA146-30DA-4610-9BFE-760E4552296C}"/>
    <dgm:cxn modelId="{BBC092F1-EFDD-4414-8D9A-BC93383D3829}" type="presOf" srcId="{946906E5-E6EA-464D-8119-0E62608C2BDC}" destId="{D7F15BFE-6ECB-474D-BE40-A833F10B400F}" srcOrd="0" destOrd="0" presId="urn:microsoft.com/office/officeart/2005/8/layout/radial6"/>
    <dgm:cxn modelId="{BD93DDA4-B3F1-4B47-AE80-DCFEE56EBF36}" type="presOf" srcId="{9BC78F07-C612-49D9-9368-04DCE9EC3B3B}" destId="{135A4231-4C0F-492D-B214-7848C7860FF4}" srcOrd="0" destOrd="0" presId="urn:microsoft.com/office/officeart/2005/8/layout/radial6"/>
    <dgm:cxn modelId="{5D92C11D-5720-41FF-A7C9-04E895DF7C6D}" type="presOf" srcId="{DFF2B39F-58FB-41C2-8885-C32DA06FB61E}" destId="{C18FCAAF-4250-432B-9A73-6703E55DA44E}" srcOrd="0" destOrd="0" presId="urn:microsoft.com/office/officeart/2005/8/layout/radial6"/>
    <dgm:cxn modelId="{2B36F396-DF14-468A-A5D6-42716559F297}" srcId="{CFAFE49A-AB77-4500-B610-3ECA0A84170A}" destId="{946906E5-E6EA-464D-8119-0E62608C2BDC}" srcOrd="1" destOrd="0" parTransId="{97156C11-FB83-49A6-8CB3-89ACC0D7B309}" sibTransId="{9BC78F07-C612-49D9-9368-04DCE9EC3B3B}"/>
    <dgm:cxn modelId="{6324D480-3583-49B2-AE1C-9BCA2444BE62}" srcId="{5A8CE2D0-B2EA-4338-9A64-0BC432000C08}" destId="{CFAFE49A-AB77-4500-B610-3ECA0A84170A}" srcOrd="0" destOrd="0" parTransId="{5F116DC4-179B-45DA-9B96-1089E8FE39F5}" sibTransId="{85170B99-38AF-4246-A706-F798D24250CF}"/>
    <dgm:cxn modelId="{CFFB8791-8A41-46C2-BE52-41A5269ABA19}" srcId="{CFAFE49A-AB77-4500-B610-3ECA0A84170A}" destId="{AAAA0BFB-7113-4235-82E5-2B76EEFA3B0F}" srcOrd="5" destOrd="0" parTransId="{7A726347-C089-4B3F-9141-92D12B77AEC8}" sibTransId="{7CA93308-3613-4CA6-89F1-385CB72F11B2}"/>
    <dgm:cxn modelId="{751C5C18-95C5-41BB-90CE-5AC02DF6BB5D}" type="presOf" srcId="{3602DA71-5A21-40CF-BA34-7ACFFDA829B1}" destId="{AB82349B-5D38-4678-9287-7E85A398EFD1}" srcOrd="0" destOrd="0" presId="urn:microsoft.com/office/officeart/2005/8/layout/radial6"/>
    <dgm:cxn modelId="{0217836F-DA38-41AA-B665-0A5AB532A5C1}" type="presOf" srcId="{567D2743-2E47-4F7E-ABA2-B24B968C27F0}" destId="{5065791B-0D00-4276-81B3-2D5737DE3ACE}" srcOrd="0" destOrd="0" presId="urn:microsoft.com/office/officeart/2005/8/layout/radial6"/>
    <dgm:cxn modelId="{150FF1E5-3CB0-4954-BA26-8E5D66D7F589}" type="presOf" srcId="{94F4EA4E-A18D-4C20-A855-A3B50CFD0D4B}" destId="{B138DE48-A019-4C3F-BC68-CDB5A7FEC87D}" srcOrd="0" destOrd="0" presId="urn:microsoft.com/office/officeart/2005/8/layout/radial6"/>
    <dgm:cxn modelId="{E3C59A87-798F-4799-B1BC-7A7C9A8F8F03}" srcId="{CFAFE49A-AB77-4500-B610-3ECA0A84170A}" destId="{FC0156F8-E569-45DC-A918-29343636CF5D}" srcOrd="0" destOrd="0" parTransId="{5633A54D-7051-4F54-9CC0-127215D4B588}" sibTransId="{94F4EA4E-A18D-4C20-A855-A3B50CFD0D4B}"/>
    <dgm:cxn modelId="{E2626FB5-9299-43D6-839E-1ECCBE5E6BB0}" srcId="{CFAFE49A-AB77-4500-B610-3ECA0A84170A}" destId="{567D2743-2E47-4F7E-ABA2-B24B968C27F0}" srcOrd="2" destOrd="0" parTransId="{AB88E894-501C-4749-8B3A-3CF35031D152}" sibTransId="{DFF2B39F-58FB-41C2-8885-C32DA06FB61E}"/>
    <dgm:cxn modelId="{BF9B208C-9BA9-4D0E-92E8-BDF120BB0803}" type="presOf" srcId="{5A8CE2D0-B2EA-4338-9A64-0BC432000C08}" destId="{AABEFBD3-3116-42C1-8996-5E2A0BE7AD87}" srcOrd="0" destOrd="0" presId="urn:microsoft.com/office/officeart/2005/8/layout/radial6"/>
    <dgm:cxn modelId="{C27C74DD-BC60-4CB6-B6B2-CFF402C20D01}" type="presOf" srcId="{7CA93308-3613-4CA6-89F1-385CB72F11B2}" destId="{175D8977-9F24-4CC2-A162-7D369DC2D379}" srcOrd="0" destOrd="0" presId="urn:microsoft.com/office/officeart/2005/8/layout/radial6"/>
    <dgm:cxn modelId="{95310571-12B8-46CE-BDBE-AEDC274855D0}" type="presParOf" srcId="{AABEFBD3-3116-42C1-8996-5E2A0BE7AD87}" destId="{D9432FAC-04F2-4D08-80E3-282079E19B6B}" srcOrd="0" destOrd="0" presId="urn:microsoft.com/office/officeart/2005/8/layout/radial6"/>
    <dgm:cxn modelId="{24DC16DA-A676-47AF-8A6F-90AB889BAAEA}" type="presParOf" srcId="{AABEFBD3-3116-42C1-8996-5E2A0BE7AD87}" destId="{2D7022B8-45AC-49E9-840C-05FB620234D3}" srcOrd="1" destOrd="0" presId="urn:microsoft.com/office/officeart/2005/8/layout/radial6"/>
    <dgm:cxn modelId="{21337BC3-2EC0-44A1-B70E-E822D135A85E}" type="presParOf" srcId="{AABEFBD3-3116-42C1-8996-5E2A0BE7AD87}" destId="{56F258B8-3E10-4D29-AD3A-63CB6597D33F}" srcOrd="2" destOrd="0" presId="urn:microsoft.com/office/officeart/2005/8/layout/radial6"/>
    <dgm:cxn modelId="{B254CA4E-4CC2-4EEE-AED3-3A3310C4A167}" type="presParOf" srcId="{AABEFBD3-3116-42C1-8996-5E2A0BE7AD87}" destId="{B138DE48-A019-4C3F-BC68-CDB5A7FEC87D}" srcOrd="3" destOrd="0" presId="urn:microsoft.com/office/officeart/2005/8/layout/radial6"/>
    <dgm:cxn modelId="{D9E97318-058A-4052-B215-EB62DCCF7B5B}" type="presParOf" srcId="{AABEFBD3-3116-42C1-8996-5E2A0BE7AD87}" destId="{D7F15BFE-6ECB-474D-BE40-A833F10B400F}" srcOrd="4" destOrd="0" presId="urn:microsoft.com/office/officeart/2005/8/layout/radial6"/>
    <dgm:cxn modelId="{410979D3-1905-4D66-A5D4-5F596D132898}" type="presParOf" srcId="{AABEFBD3-3116-42C1-8996-5E2A0BE7AD87}" destId="{8FDBD6D3-0726-4565-876C-4BABBE6490D9}" srcOrd="5" destOrd="0" presId="urn:microsoft.com/office/officeart/2005/8/layout/radial6"/>
    <dgm:cxn modelId="{30392838-BEE2-4F3B-86E2-14B4C5A2BC49}" type="presParOf" srcId="{AABEFBD3-3116-42C1-8996-5E2A0BE7AD87}" destId="{135A4231-4C0F-492D-B214-7848C7860FF4}" srcOrd="6" destOrd="0" presId="urn:microsoft.com/office/officeart/2005/8/layout/radial6"/>
    <dgm:cxn modelId="{666307B5-1205-4482-95A7-571E53884A88}" type="presParOf" srcId="{AABEFBD3-3116-42C1-8996-5E2A0BE7AD87}" destId="{5065791B-0D00-4276-81B3-2D5737DE3ACE}" srcOrd="7" destOrd="0" presId="urn:microsoft.com/office/officeart/2005/8/layout/radial6"/>
    <dgm:cxn modelId="{F13F0E73-DB13-45DB-BF13-0EA8198554FE}" type="presParOf" srcId="{AABEFBD3-3116-42C1-8996-5E2A0BE7AD87}" destId="{AB4A6AA7-9036-4D53-932F-44C1142187DB}" srcOrd="8" destOrd="0" presId="urn:microsoft.com/office/officeart/2005/8/layout/radial6"/>
    <dgm:cxn modelId="{AA472318-922D-4CDB-A7B4-58E177BD5771}" type="presParOf" srcId="{AABEFBD3-3116-42C1-8996-5E2A0BE7AD87}" destId="{C18FCAAF-4250-432B-9A73-6703E55DA44E}" srcOrd="9" destOrd="0" presId="urn:microsoft.com/office/officeart/2005/8/layout/radial6"/>
    <dgm:cxn modelId="{285CF8A3-FBF5-4596-9CE7-101B326624EE}" type="presParOf" srcId="{AABEFBD3-3116-42C1-8996-5E2A0BE7AD87}" destId="{D7179467-0C01-4314-94DA-49F86DE573C5}" srcOrd="10" destOrd="0" presId="urn:microsoft.com/office/officeart/2005/8/layout/radial6"/>
    <dgm:cxn modelId="{16C9F3F2-8AC6-4990-9515-F9AB7AF3115B}" type="presParOf" srcId="{AABEFBD3-3116-42C1-8996-5E2A0BE7AD87}" destId="{62407EDC-C895-401E-AFE0-8015B23EFE2B}" srcOrd="11" destOrd="0" presId="urn:microsoft.com/office/officeart/2005/8/layout/radial6"/>
    <dgm:cxn modelId="{B2C5BB08-9CD7-422B-9402-241BA2CEFD03}" type="presParOf" srcId="{AABEFBD3-3116-42C1-8996-5E2A0BE7AD87}" destId="{D80D2412-3CBB-4FAB-A55C-5340E64F6BBF}" srcOrd="12" destOrd="0" presId="urn:microsoft.com/office/officeart/2005/8/layout/radial6"/>
    <dgm:cxn modelId="{16241CD0-14D9-4DE9-85FD-6263CB3F74F0}" type="presParOf" srcId="{AABEFBD3-3116-42C1-8996-5E2A0BE7AD87}" destId="{AB82349B-5D38-4678-9287-7E85A398EFD1}" srcOrd="13" destOrd="0" presId="urn:microsoft.com/office/officeart/2005/8/layout/radial6"/>
    <dgm:cxn modelId="{45CD6824-7092-486D-A7E2-72ABA1EBE4A5}" type="presParOf" srcId="{AABEFBD3-3116-42C1-8996-5E2A0BE7AD87}" destId="{5DDF4473-AFF4-4E75-9CB1-71533E3100B3}" srcOrd="14" destOrd="0" presId="urn:microsoft.com/office/officeart/2005/8/layout/radial6"/>
    <dgm:cxn modelId="{33ECAADC-B106-4134-B23B-95692E62C64A}" type="presParOf" srcId="{AABEFBD3-3116-42C1-8996-5E2A0BE7AD87}" destId="{12241665-0D7A-469E-A381-78257EE125A6}" srcOrd="15" destOrd="0" presId="urn:microsoft.com/office/officeart/2005/8/layout/radial6"/>
    <dgm:cxn modelId="{F5D32D06-DB83-4CE5-BD8A-A2A1E4252F07}" type="presParOf" srcId="{AABEFBD3-3116-42C1-8996-5E2A0BE7AD87}" destId="{7CC98707-C20E-4DA0-939C-260E0322BF2A}" srcOrd="16" destOrd="0" presId="urn:microsoft.com/office/officeart/2005/8/layout/radial6"/>
    <dgm:cxn modelId="{FC1896CF-2D45-49A0-AF25-7239EB7E6E8B}" type="presParOf" srcId="{AABEFBD3-3116-42C1-8996-5E2A0BE7AD87}" destId="{444AA029-3E9C-4502-8A85-4DF91E4A6443}" srcOrd="17" destOrd="0" presId="urn:microsoft.com/office/officeart/2005/8/layout/radial6"/>
    <dgm:cxn modelId="{82103538-86AF-446A-9A65-249F8BA3DF7F}" type="presParOf" srcId="{AABEFBD3-3116-42C1-8996-5E2A0BE7AD87}" destId="{175D8977-9F24-4CC2-A162-7D369DC2D379}" srcOrd="18" destOrd="0" presId="urn:microsoft.com/office/officeart/2005/8/layout/radial6"/>
    <dgm:cxn modelId="{72DE0BDE-DE2B-4C05-AD85-4C33AB4ACFAF}" type="presParOf" srcId="{AABEFBD3-3116-42C1-8996-5E2A0BE7AD87}" destId="{7F60469A-F4C1-4D97-B827-EC5D2181321B}" srcOrd="19" destOrd="0" presId="urn:microsoft.com/office/officeart/2005/8/layout/radial6"/>
    <dgm:cxn modelId="{C9758EDD-A043-4594-B09F-602D44365505}" type="presParOf" srcId="{AABEFBD3-3116-42C1-8996-5E2A0BE7AD87}" destId="{96E75BCC-2F99-442E-B783-5CBB44A3090F}" srcOrd="20" destOrd="0" presId="urn:microsoft.com/office/officeart/2005/8/layout/radial6"/>
    <dgm:cxn modelId="{E786133A-5801-436D-8979-EAB026692043}" type="presParOf" srcId="{AABEFBD3-3116-42C1-8996-5E2A0BE7AD87}" destId="{DEB7E010-1EC3-4A29-BE5B-6710EC0E602E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71FC85-ED1E-4567-8143-E83751B0287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6F29918A-B075-4263-8282-953ABA2DB650}">
      <dgm:prSet phldrT="[Text]"/>
      <dgm:spPr/>
      <dgm:t>
        <a:bodyPr/>
        <a:lstStyle/>
        <a:p>
          <a:r>
            <a:rPr lang="th-TH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เปิดใจ</a:t>
          </a:r>
          <a:endParaRPr lang="th-TH" b="0" dirty="0"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E14A1DB5-140F-41DF-AC07-E7EAD0F47127}" type="parTrans" cxnId="{FA4E577B-0258-460B-BBC2-6B3336C34F6B}">
      <dgm:prSet/>
      <dgm:spPr/>
      <dgm:t>
        <a:bodyPr/>
        <a:lstStyle/>
        <a:p>
          <a:endParaRPr lang="th-TH"/>
        </a:p>
      </dgm:t>
    </dgm:pt>
    <dgm:pt modelId="{D536060B-B2A5-444D-90C3-B15A2CEF376C}" type="sibTrans" cxnId="{FA4E577B-0258-460B-BBC2-6B3336C34F6B}">
      <dgm:prSet/>
      <dgm:spPr/>
      <dgm:t>
        <a:bodyPr/>
        <a:lstStyle/>
        <a:p>
          <a:endParaRPr lang="th-TH"/>
        </a:p>
      </dgm:t>
    </dgm:pt>
    <dgm:pt modelId="{3AA73444-53FB-4A34-B03A-41CCC761818E}">
      <dgm:prSet phldrT="[Text]"/>
      <dgm:spPr/>
      <dgm:t>
        <a:bodyPr/>
        <a:lstStyle/>
        <a:p>
          <a:r>
            <a:rPr lang="th-TH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กล้าทำสิ่งใหม่ (ออกจาก </a:t>
          </a:r>
          <a:r>
            <a:rPr lang="en-US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Comfort Zone)</a:t>
          </a:r>
          <a:endParaRPr lang="th-TH" b="0" dirty="0"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74CA9F4E-E0E5-49C6-81D3-425968562C6F}" type="parTrans" cxnId="{DFF9D071-8A62-444C-B2C1-DFB35F01A645}">
      <dgm:prSet/>
      <dgm:spPr/>
      <dgm:t>
        <a:bodyPr/>
        <a:lstStyle/>
        <a:p>
          <a:endParaRPr lang="th-TH"/>
        </a:p>
      </dgm:t>
    </dgm:pt>
    <dgm:pt modelId="{B039D0B5-E854-4C0F-B4D3-A6F196E8B369}" type="sibTrans" cxnId="{DFF9D071-8A62-444C-B2C1-DFB35F01A645}">
      <dgm:prSet/>
      <dgm:spPr/>
      <dgm:t>
        <a:bodyPr/>
        <a:lstStyle/>
        <a:p>
          <a:endParaRPr lang="th-TH"/>
        </a:p>
      </dgm:t>
    </dgm:pt>
    <dgm:pt modelId="{9394CCD8-8B95-4BBA-9516-FE78F5CB9F97}">
      <dgm:prSet phldrT="[Text]"/>
      <dgm:spPr/>
      <dgm:t>
        <a:bodyPr/>
        <a:lstStyle/>
        <a:p>
          <a:r>
            <a:rPr lang="th-TH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กล้าที่จะเผชิญความล้มเหลว (มันก็แค่...บทเรียน)</a:t>
          </a:r>
        </a:p>
      </dgm:t>
    </dgm:pt>
    <dgm:pt modelId="{E635455C-8130-4B8C-ABE4-E4034A3292D0}" type="parTrans" cxnId="{7120978C-32E9-41BB-936F-CD189ECD73AE}">
      <dgm:prSet/>
      <dgm:spPr/>
      <dgm:t>
        <a:bodyPr/>
        <a:lstStyle/>
        <a:p>
          <a:endParaRPr lang="th-TH"/>
        </a:p>
      </dgm:t>
    </dgm:pt>
    <dgm:pt modelId="{E7D9167B-593A-426F-8356-905F1712C6D5}" type="sibTrans" cxnId="{7120978C-32E9-41BB-936F-CD189ECD73AE}">
      <dgm:prSet/>
      <dgm:spPr/>
      <dgm:t>
        <a:bodyPr/>
        <a:lstStyle/>
        <a:p>
          <a:endParaRPr lang="th-TH"/>
        </a:p>
      </dgm:t>
    </dgm:pt>
    <dgm:pt modelId="{0C09EB8B-FA03-48CD-90F2-B5B209977EDF}">
      <dgm:prSet/>
      <dgm:spPr/>
      <dgm:t>
        <a:bodyPr/>
        <a:lstStyle/>
        <a:p>
          <a:r>
            <a:rPr lang="th-TH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พร้อมรับคำวิจารณ์ ถามหา</a:t>
          </a:r>
          <a:r>
            <a:rPr lang="en-US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 Feedback</a:t>
          </a:r>
          <a:endParaRPr lang="th-TH" b="0" dirty="0"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334DE314-DBBE-43B8-94DB-B7D4F451FD97}" type="parTrans" cxnId="{A0C87D76-8DA5-472C-B688-480C65F651EB}">
      <dgm:prSet/>
      <dgm:spPr/>
      <dgm:t>
        <a:bodyPr/>
        <a:lstStyle/>
        <a:p>
          <a:endParaRPr lang="th-TH"/>
        </a:p>
      </dgm:t>
    </dgm:pt>
    <dgm:pt modelId="{4AC3B926-497E-42B5-8F8D-E8D721A69F2F}" type="sibTrans" cxnId="{A0C87D76-8DA5-472C-B688-480C65F651EB}">
      <dgm:prSet/>
      <dgm:spPr/>
      <dgm:t>
        <a:bodyPr/>
        <a:lstStyle/>
        <a:p>
          <a:endParaRPr lang="th-TH"/>
        </a:p>
      </dgm:t>
    </dgm:pt>
    <dgm:pt modelId="{0A1707E6-1FCF-4C9E-B803-6FA595FBECD6}">
      <dgm:prSet/>
      <dgm:spPr/>
      <dgm:t>
        <a:bodyPr/>
        <a:lstStyle/>
        <a:p>
          <a:r>
            <a:rPr lang="th-TH" b="0" dirty="0" smtClean="0">
              <a:latin typeface="B2 SIGN Big Match" panose="02000506000000020004" pitchFamily="2" charset="-34"/>
              <a:cs typeface="B2 SIGN Big Match" panose="02000506000000020004" pitchFamily="2" charset="-34"/>
            </a:rPr>
            <a:t>เริ่มลงมือทำ (แม้จะรู้สึกกลัวๆ)</a:t>
          </a:r>
          <a:endParaRPr lang="th-TH" b="0" dirty="0">
            <a:latin typeface="B2 SIGN Big Match" panose="02000506000000020004" pitchFamily="2" charset="-34"/>
            <a:cs typeface="B2 SIGN Big Match" panose="02000506000000020004" pitchFamily="2" charset="-34"/>
          </a:endParaRPr>
        </a:p>
      </dgm:t>
    </dgm:pt>
    <dgm:pt modelId="{07DDE6A1-39CA-4A89-A573-9C6B42D024F0}" type="parTrans" cxnId="{F72123C0-7355-42FE-99D0-2DDF35CBDECC}">
      <dgm:prSet/>
      <dgm:spPr/>
      <dgm:t>
        <a:bodyPr/>
        <a:lstStyle/>
        <a:p>
          <a:endParaRPr lang="th-TH"/>
        </a:p>
      </dgm:t>
    </dgm:pt>
    <dgm:pt modelId="{FEB3194B-45C5-4C3F-89F2-998A104E7D7B}" type="sibTrans" cxnId="{F72123C0-7355-42FE-99D0-2DDF35CBDECC}">
      <dgm:prSet/>
      <dgm:spPr/>
      <dgm:t>
        <a:bodyPr/>
        <a:lstStyle/>
        <a:p>
          <a:endParaRPr lang="th-TH"/>
        </a:p>
      </dgm:t>
    </dgm:pt>
    <dgm:pt modelId="{B83B4C29-291A-434B-B810-1421BEF75FF4}" type="pres">
      <dgm:prSet presAssocID="{4B71FC85-ED1E-4567-8143-E83751B0287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D6FA97D9-4AB5-4754-B621-84A2D2707988}" type="pres">
      <dgm:prSet presAssocID="{4B71FC85-ED1E-4567-8143-E83751B02871}" presName="Name1" presStyleCnt="0"/>
      <dgm:spPr/>
    </dgm:pt>
    <dgm:pt modelId="{9D5FDCD5-B5A9-4BF9-8897-EF87051EFEB7}" type="pres">
      <dgm:prSet presAssocID="{4B71FC85-ED1E-4567-8143-E83751B02871}" presName="cycle" presStyleCnt="0"/>
      <dgm:spPr/>
    </dgm:pt>
    <dgm:pt modelId="{BA87AA00-73B1-422C-B435-08B29AD504BA}" type="pres">
      <dgm:prSet presAssocID="{4B71FC85-ED1E-4567-8143-E83751B02871}" presName="srcNode" presStyleLbl="node1" presStyleIdx="0" presStyleCnt="5"/>
      <dgm:spPr/>
    </dgm:pt>
    <dgm:pt modelId="{55695AA3-110C-40F8-918C-21C7AC213403}" type="pres">
      <dgm:prSet presAssocID="{4B71FC85-ED1E-4567-8143-E83751B02871}" presName="conn" presStyleLbl="parChTrans1D2" presStyleIdx="0" presStyleCnt="1"/>
      <dgm:spPr/>
      <dgm:t>
        <a:bodyPr/>
        <a:lstStyle/>
        <a:p>
          <a:endParaRPr lang="th-TH"/>
        </a:p>
      </dgm:t>
    </dgm:pt>
    <dgm:pt modelId="{08060701-D66E-4DA9-B68C-A5F0CA8ECE77}" type="pres">
      <dgm:prSet presAssocID="{4B71FC85-ED1E-4567-8143-E83751B02871}" presName="extraNode" presStyleLbl="node1" presStyleIdx="0" presStyleCnt="5"/>
      <dgm:spPr/>
    </dgm:pt>
    <dgm:pt modelId="{5F1CEACE-E8EF-422B-A9AE-3543A0FAD03D}" type="pres">
      <dgm:prSet presAssocID="{4B71FC85-ED1E-4567-8143-E83751B02871}" presName="dstNode" presStyleLbl="node1" presStyleIdx="0" presStyleCnt="5"/>
      <dgm:spPr/>
    </dgm:pt>
    <dgm:pt modelId="{31F27C29-5429-42EB-8B68-5B4A845A207E}" type="pres">
      <dgm:prSet presAssocID="{6F29918A-B075-4263-8282-953ABA2DB6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E128F45-5F94-4F9F-A075-63DEC851273A}" type="pres">
      <dgm:prSet presAssocID="{6F29918A-B075-4263-8282-953ABA2DB650}" presName="accent_1" presStyleCnt="0"/>
      <dgm:spPr/>
    </dgm:pt>
    <dgm:pt modelId="{4367F6B5-9A77-4310-B0E1-6907D5FD6BDF}" type="pres">
      <dgm:prSet presAssocID="{6F29918A-B075-4263-8282-953ABA2DB650}" presName="accentRepeatNode" presStyleLbl="solidFgAcc1" presStyleIdx="0" presStyleCnt="5"/>
      <dgm:spPr/>
    </dgm:pt>
    <dgm:pt modelId="{20892BCA-B6C1-4E76-9160-178A961EEE1B}" type="pres">
      <dgm:prSet presAssocID="{3AA73444-53FB-4A34-B03A-41CCC761818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74B504B-408B-4385-9A8F-6626594F1CFB}" type="pres">
      <dgm:prSet presAssocID="{3AA73444-53FB-4A34-B03A-41CCC761818E}" presName="accent_2" presStyleCnt="0"/>
      <dgm:spPr/>
    </dgm:pt>
    <dgm:pt modelId="{27ADD34C-B86B-485E-B643-E75966AFB930}" type="pres">
      <dgm:prSet presAssocID="{3AA73444-53FB-4A34-B03A-41CCC761818E}" presName="accentRepeatNode" presStyleLbl="solidFgAcc1" presStyleIdx="1" presStyleCnt="5"/>
      <dgm:spPr/>
    </dgm:pt>
    <dgm:pt modelId="{0785D076-CBF1-4B92-AA94-2D952B416522}" type="pres">
      <dgm:prSet presAssocID="{9394CCD8-8B95-4BBA-9516-FE78F5CB9F97}" presName="text_3" presStyleLbl="node1" presStyleIdx="2" presStyleCnt="5" custLinFactNeighborX="1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278DE9B-BBD8-4896-802F-5318F8E0D480}" type="pres">
      <dgm:prSet presAssocID="{9394CCD8-8B95-4BBA-9516-FE78F5CB9F97}" presName="accent_3" presStyleCnt="0"/>
      <dgm:spPr/>
    </dgm:pt>
    <dgm:pt modelId="{99D0638B-6908-4438-92D6-6F9A565994CD}" type="pres">
      <dgm:prSet presAssocID="{9394CCD8-8B95-4BBA-9516-FE78F5CB9F97}" presName="accentRepeatNode" presStyleLbl="solidFgAcc1" presStyleIdx="2" presStyleCnt="5"/>
      <dgm:spPr/>
    </dgm:pt>
    <dgm:pt modelId="{EFC667EF-B7E9-4DA0-AE45-40BE302FF4C9}" type="pres">
      <dgm:prSet presAssocID="{0C09EB8B-FA03-48CD-90F2-B5B209977EDF}" presName="text_4" presStyleLbl="node1" presStyleIdx="3" presStyleCnt="5" custLinFactNeighborY="195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8B7C2CD-EA07-469B-987A-84E9C8A829A0}" type="pres">
      <dgm:prSet presAssocID="{0C09EB8B-FA03-48CD-90F2-B5B209977EDF}" presName="accent_4" presStyleCnt="0"/>
      <dgm:spPr/>
    </dgm:pt>
    <dgm:pt modelId="{40466585-84EC-447C-AEFE-6A862AE04539}" type="pres">
      <dgm:prSet presAssocID="{0C09EB8B-FA03-48CD-90F2-B5B209977EDF}" presName="accentRepeatNode" presStyleLbl="solidFgAcc1" presStyleIdx="3" presStyleCnt="5"/>
      <dgm:spPr/>
    </dgm:pt>
    <dgm:pt modelId="{38B338EA-08EC-4088-BA2B-82CF72A24437}" type="pres">
      <dgm:prSet presAssocID="{0A1707E6-1FCF-4C9E-B803-6FA595FBECD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0E4A96A-077B-4AB7-AFEC-A8A75EAFAD2F}" type="pres">
      <dgm:prSet presAssocID="{0A1707E6-1FCF-4C9E-B803-6FA595FBECD6}" presName="accent_5" presStyleCnt="0"/>
      <dgm:spPr/>
    </dgm:pt>
    <dgm:pt modelId="{3D33E704-EDE2-481F-AAD4-90DD5EC2BB0A}" type="pres">
      <dgm:prSet presAssocID="{0A1707E6-1FCF-4C9E-B803-6FA595FBECD6}" presName="accentRepeatNode" presStyleLbl="solidFgAcc1" presStyleIdx="4" presStyleCnt="5"/>
      <dgm:spPr/>
    </dgm:pt>
  </dgm:ptLst>
  <dgm:cxnLst>
    <dgm:cxn modelId="{E169BD02-35EA-4AFB-8863-39D48F2F859A}" type="presOf" srcId="{9394CCD8-8B95-4BBA-9516-FE78F5CB9F97}" destId="{0785D076-CBF1-4B92-AA94-2D952B416522}" srcOrd="0" destOrd="0" presId="urn:microsoft.com/office/officeart/2008/layout/VerticalCurvedList"/>
    <dgm:cxn modelId="{7120978C-32E9-41BB-936F-CD189ECD73AE}" srcId="{4B71FC85-ED1E-4567-8143-E83751B02871}" destId="{9394CCD8-8B95-4BBA-9516-FE78F5CB9F97}" srcOrd="2" destOrd="0" parTransId="{E635455C-8130-4B8C-ABE4-E4034A3292D0}" sibTransId="{E7D9167B-593A-426F-8356-905F1712C6D5}"/>
    <dgm:cxn modelId="{52AB3455-9355-4CED-875E-3D791AD028CE}" type="presOf" srcId="{3AA73444-53FB-4A34-B03A-41CCC761818E}" destId="{20892BCA-B6C1-4E76-9160-178A961EEE1B}" srcOrd="0" destOrd="0" presId="urn:microsoft.com/office/officeart/2008/layout/VerticalCurvedList"/>
    <dgm:cxn modelId="{57FA3A7E-4808-4874-B290-D80B82C9BE21}" type="presOf" srcId="{6F29918A-B075-4263-8282-953ABA2DB650}" destId="{31F27C29-5429-42EB-8B68-5B4A845A207E}" srcOrd="0" destOrd="0" presId="urn:microsoft.com/office/officeart/2008/layout/VerticalCurvedList"/>
    <dgm:cxn modelId="{FA4E577B-0258-460B-BBC2-6B3336C34F6B}" srcId="{4B71FC85-ED1E-4567-8143-E83751B02871}" destId="{6F29918A-B075-4263-8282-953ABA2DB650}" srcOrd="0" destOrd="0" parTransId="{E14A1DB5-140F-41DF-AC07-E7EAD0F47127}" sibTransId="{D536060B-B2A5-444D-90C3-B15A2CEF376C}"/>
    <dgm:cxn modelId="{D3CE2816-937B-4D9C-9CE6-9F1E7A9CF71E}" type="presOf" srcId="{4B71FC85-ED1E-4567-8143-E83751B02871}" destId="{B83B4C29-291A-434B-B810-1421BEF75FF4}" srcOrd="0" destOrd="0" presId="urn:microsoft.com/office/officeart/2008/layout/VerticalCurvedList"/>
    <dgm:cxn modelId="{3B158AAC-8344-4A8A-ABA7-C721CB2EF345}" type="presOf" srcId="{0C09EB8B-FA03-48CD-90F2-B5B209977EDF}" destId="{EFC667EF-B7E9-4DA0-AE45-40BE302FF4C9}" srcOrd="0" destOrd="0" presId="urn:microsoft.com/office/officeart/2008/layout/VerticalCurvedList"/>
    <dgm:cxn modelId="{DFF9D071-8A62-444C-B2C1-DFB35F01A645}" srcId="{4B71FC85-ED1E-4567-8143-E83751B02871}" destId="{3AA73444-53FB-4A34-B03A-41CCC761818E}" srcOrd="1" destOrd="0" parTransId="{74CA9F4E-E0E5-49C6-81D3-425968562C6F}" sibTransId="{B039D0B5-E854-4C0F-B4D3-A6F196E8B369}"/>
    <dgm:cxn modelId="{19F09CE0-7DDD-413B-AE9E-B195662FDB74}" type="presOf" srcId="{0A1707E6-1FCF-4C9E-B803-6FA595FBECD6}" destId="{38B338EA-08EC-4088-BA2B-82CF72A24437}" srcOrd="0" destOrd="0" presId="urn:microsoft.com/office/officeart/2008/layout/VerticalCurvedList"/>
    <dgm:cxn modelId="{A0C87D76-8DA5-472C-B688-480C65F651EB}" srcId="{4B71FC85-ED1E-4567-8143-E83751B02871}" destId="{0C09EB8B-FA03-48CD-90F2-B5B209977EDF}" srcOrd="3" destOrd="0" parTransId="{334DE314-DBBE-43B8-94DB-B7D4F451FD97}" sibTransId="{4AC3B926-497E-42B5-8F8D-E8D721A69F2F}"/>
    <dgm:cxn modelId="{9497AB3B-5805-43CC-8A0D-12BD4D4E9F26}" type="presOf" srcId="{D536060B-B2A5-444D-90C3-B15A2CEF376C}" destId="{55695AA3-110C-40F8-918C-21C7AC213403}" srcOrd="0" destOrd="0" presId="urn:microsoft.com/office/officeart/2008/layout/VerticalCurvedList"/>
    <dgm:cxn modelId="{F72123C0-7355-42FE-99D0-2DDF35CBDECC}" srcId="{4B71FC85-ED1E-4567-8143-E83751B02871}" destId="{0A1707E6-1FCF-4C9E-B803-6FA595FBECD6}" srcOrd="4" destOrd="0" parTransId="{07DDE6A1-39CA-4A89-A573-9C6B42D024F0}" sibTransId="{FEB3194B-45C5-4C3F-89F2-998A104E7D7B}"/>
    <dgm:cxn modelId="{2938A6ED-A6C1-4AE7-B48D-852398D42775}" type="presParOf" srcId="{B83B4C29-291A-434B-B810-1421BEF75FF4}" destId="{D6FA97D9-4AB5-4754-B621-84A2D2707988}" srcOrd="0" destOrd="0" presId="urn:microsoft.com/office/officeart/2008/layout/VerticalCurvedList"/>
    <dgm:cxn modelId="{4E5B4501-2287-4ED2-AFB8-5C622C1B0E24}" type="presParOf" srcId="{D6FA97D9-4AB5-4754-B621-84A2D2707988}" destId="{9D5FDCD5-B5A9-4BF9-8897-EF87051EFEB7}" srcOrd="0" destOrd="0" presId="urn:microsoft.com/office/officeart/2008/layout/VerticalCurvedList"/>
    <dgm:cxn modelId="{91AC7E16-A709-4A2B-9EB9-F175AF51A8EF}" type="presParOf" srcId="{9D5FDCD5-B5A9-4BF9-8897-EF87051EFEB7}" destId="{BA87AA00-73B1-422C-B435-08B29AD504BA}" srcOrd="0" destOrd="0" presId="urn:microsoft.com/office/officeart/2008/layout/VerticalCurvedList"/>
    <dgm:cxn modelId="{B6FB64B2-95D1-4F6C-ABAF-C731A6BBDDD9}" type="presParOf" srcId="{9D5FDCD5-B5A9-4BF9-8897-EF87051EFEB7}" destId="{55695AA3-110C-40F8-918C-21C7AC213403}" srcOrd="1" destOrd="0" presId="urn:microsoft.com/office/officeart/2008/layout/VerticalCurvedList"/>
    <dgm:cxn modelId="{90152A06-FE8B-4691-905F-C26087A40516}" type="presParOf" srcId="{9D5FDCD5-B5A9-4BF9-8897-EF87051EFEB7}" destId="{08060701-D66E-4DA9-B68C-A5F0CA8ECE77}" srcOrd="2" destOrd="0" presId="urn:microsoft.com/office/officeart/2008/layout/VerticalCurvedList"/>
    <dgm:cxn modelId="{EDDF4515-37FE-4B68-9A05-F58D970C7A35}" type="presParOf" srcId="{9D5FDCD5-B5A9-4BF9-8897-EF87051EFEB7}" destId="{5F1CEACE-E8EF-422B-A9AE-3543A0FAD03D}" srcOrd="3" destOrd="0" presId="urn:microsoft.com/office/officeart/2008/layout/VerticalCurvedList"/>
    <dgm:cxn modelId="{B3C1A2F4-9228-43B7-B454-91F49F950753}" type="presParOf" srcId="{D6FA97D9-4AB5-4754-B621-84A2D2707988}" destId="{31F27C29-5429-42EB-8B68-5B4A845A207E}" srcOrd="1" destOrd="0" presId="urn:microsoft.com/office/officeart/2008/layout/VerticalCurvedList"/>
    <dgm:cxn modelId="{0B338D69-FBB5-4FC1-87ED-0161C79E11A7}" type="presParOf" srcId="{D6FA97D9-4AB5-4754-B621-84A2D2707988}" destId="{DE128F45-5F94-4F9F-A075-63DEC851273A}" srcOrd="2" destOrd="0" presId="urn:microsoft.com/office/officeart/2008/layout/VerticalCurvedList"/>
    <dgm:cxn modelId="{DD081CE1-1F78-4528-8742-DAEA5BB69305}" type="presParOf" srcId="{DE128F45-5F94-4F9F-A075-63DEC851273A}" destId="{4367F6B5-9A77-4310-B0E1-6907D5FD6BDF}" srcOrd="0" destOrd="0" presId="urn:microsoft.com/office/officeart/2008/layout/VerticalCurvedList"/>
    <dgm:cxn modelId="{68077A9E-CB5B-425E-B174-B26248A93CEF}" type="presParOf" srcId="{D6FA97D9-4AB5-4754-B621-84A2D2707988}" destId="{20892BCA-B6C1-4E76-9160-178A961EEE1B}" srcOrd="3" destOrd="0" presId="urn:microsoft.com/office/officeart/2008/layout/VerticalCurvedList"/>
    <dgm:cxn modelId="{0452BFC6-19D2-48E1-B320-C8E113F5BDC7}" type="presParOf" srcId="{D6FA97D9-4AB5-4754-B621-84A2D2707988}" destId="{E74B504B-408B-4385-9A8F-6626594F1CFB}" srcOrd="4" destOrd="0" presId="urn:microsoft.com/office/officeart/2008/layout/VerticalCurvedList"/>
    <dgm:cxn modelId="{DED5BAF2-F595-4193-84ED-B41875208D5A}" type="presParOf" srcId="{E74B504B-408B-4385-9A8F-6626594F1CFB}" destId="{27ADD34C-B86B-485E-B643-E75966AFB930}" srcOrd="0" destOrd="0" presId="urn:microsoft.com/office/officeart/2008/layout/VerticalCurvedList"/>
    <dgm:cxn modelId="{451C71E1-954F-44AD-BE4A-58455274988E}" type="presParOf" srcId="{D6FA97D9-4AB5-4754-B621-84A2D2707988}" destId="{0785D076-CBF1-4B92-AA94-2D952B416522}" srcOrd="5" destOrd="0" presId="urn:microsoft.com/office/officeart/2008/layout/VerticalCurvedList"/>
    <dgm:cxn modelId="{87DF7BF0-F025-4C96-A567-01AB99D268F2}" type="presParOf" srcId="{D6FA97D9-4AB5-4754-B621-84A2D2707988}" destId="{5278DE9B-BBD8-4896-802F-5318F8E0D480}" srcOrd="6" destOrd="0" presId="urn:microsoft.com/office/officeart/2008/layout/VerticalCurvedList"/>
    <dgm:cxn modelId="{574CA89A-B350-4F03-B21F-23995794D46F}" type="presParOf" srcId="{5278DE9B-BBD8-4896-802F-5318F8E0D480}" destId="{99D0638B-6908-4438-92D6-6F9A565994CD}" srcOrd="0" destOrd="0" presId="urn:microsoft.com/office/officeart/2008/layout/VerticalCurvedList"/>
    <dgm:cxn modelId="{4D810CB2-4BB0-44BA-AE72-6C1CE6E4F779}" type="presParOf" srcId="{D6FA97D9-4AB5-4754-B621-84A2D2707988}" destId="{EFC667EF-B7E9-4DA0-AE45-40BE302FF4C9}" srcOrd="7" destOrd="0" presId="urn:microsoft.com/office/officeart/2008/layout/VerticalCurvedList"/>
    <dgm:cxn modelId="{C70A1012-4C54-4069-B386-FE1DBFAC4F4B}" type="presParOf" srcId="{D6FA97D9-4AB5-4754-B621-84A2D2707988}" destId="{48B7C2CD-EA07-469B-987A-84E9C8A829A0}" srcOrd="8" destOrd="0" presId="urn:microsoft.com/office/officeart/2008/layout/VerticalCurvedList"/>
    <dgm:cxn modelId="{65C65D78-9765-42A7-BBFA-5C85566AE1DA}" type="presParOf" srcId="{48B7C2CD-EA07-469B-987A-84E9C8A829A0}" destId="{40466585-84EC-447C-AEFE-6A862AE04539}" srcOrd="0" destOrd="0" presId="urn:microsoft.com/office/officeart/2008/layout/VerticalCurvedList"/>
    <dgm:cxn modelId="{37426558-EEA8-444A-856E-2F89463C7707}" type="presParOf" srcId="{D6FA97D9-4AB5-4754-B621-84A2D2707988}" destId="{38B338EA-08EC-4088-BA2B-82CF72A24437}" srcOrd="9" destOrd="0" presId="urn:microsoft.com/office/officeart/2008/layout/VerticalCurvedList"/>
    <dgm:cxn modelId="{BBB0A546-6C48-4D54-82CE-9AEA05A756EC}" type="presParOf" srcId="{D6FA97D9-4AB5-4754-B621-84A2D2707988}" destId="{70E4A96A-077B-4AB7-AFEC-A8A75EAFAD2F}" srcOrd="10" destOrd="0" presId="urn:microsoft.com/office/officeart/2008/layout/VerticalCurvedList"/>
    <dgm:cxn modelId="{4DC694A3-05BC-4634-9C35-6A2961413DBC}" type="presParOf" srcId="{70E4A96A-077B-4AB7-AFEC-A8A75EAFAD2F}" destId="{3D33E704-EDE2-481F-AAD4-90DD5EC2BB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550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575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835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58351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409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6028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4083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094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6816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982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227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4061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829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962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349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391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B3AA0-B76C-404A-BD0E-1B5BF044C9BF}" type="datetimeFigureOut">
              <a:rPr lang="th-TH" smtClean="0"/>
              <a:t>01/02/64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CF67304-D803-4619-85EC-72CC422FED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9707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rdancando.com/wp-content/uploads/2016/12/innovation-ideas--750x4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829" y="2385392"/>
            <a:ext cx="7771471" cy="422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808" y="490332"/>
            <a:ext cx="100981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2 SIGN Big Match" panose="02000506000000020004" pitchFamily="2" charset="-34"/>
                <a:cs typeface="B2 SIGN Big Match" panose="02000506000000020004" pitchFamily="2" charset="-34"/>
              </a:rPr>
              <a:t>มาพัฒนาแนวคิด</a:t>
            </a:r>
          </a:p>
          <a:p>
            <a:pPr algn="ctr"/>
            <a:r>
              <a:rPr lang="th-TH" sz="6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2 SIGN Big Match" panose="02000506000000020004" pitchFamily="2" charset="-34"/>
                <a:cs typeface="B2 SIGN Big Match" panose="02000506000000020004" pitchFamily="2" charset="-34"/>
              </a:rPr>
              <a:t>เพื่อสร้างสรรค์ผลงาน </a:t>
            </a:r>
            <a:r>
              <a:rPr lang="th-TH" sz="6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2 SIGN Big Match" panose="02000506000000020004" pitchFamily="2" charset="-34"/>
                <a:cs typeface="B2 SIGN Big Match" panose="02000506000000020004" pitchFamily="2" charset="-34"/>
              </a:rPr>
              <a:t>กันเถอะ</a:t>
            </a:r>
            <a:endParaRPr lang="th-TH" sz="6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82538" y="6334780"/>
            <a:ext cx="2729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munit@hotmail.com</a:t>
            </a:r>
            <a:endParaRPr lang="th-TH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3158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10</a:t>
            </a:fld>
            <a:endParaRPr lang="th-TH" dirty="0"/>
          </a:p>
        </p:txBody>
      </p:sp>
      <p:grpSp>
        <p:nvGrpSpPr>
          <p:cNvPr id="6" name="Group 5"/>
          <p:cNvGrpSpPr/>
          <p:nvPr/>
        </p:nvGrpSpPr>
        <p:grpSpPr>
          <a:xfrm>
            <a:off x="378409" y="1"/>
            <a:ext cx="11211188" cy="6858000"/>
            <a:chOff x="378409" y="1"/>
            <a:chExt cx="11211188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CEDED"/>
                </a:clrFrom>
                <a:clrTo>
                  <a:srgbClr val="ECEDE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8409" y="1"/>
              <a:ext cx="11211188" cy="6858000"/>
            </a:xfrm>
            <a:prstGeom prst="rect">
              <a:avLst/>
            </a:prstGeom>
          </p:spPr>
        </p:pic>
        <p:sp>
          <p:nvSpPr>
            <p:cNvPr id="5" name="5-Point Star 4"/>
            <p:cNvSpPr/>
            <p:nvPr/>
          </p:nvSpPr>
          <p:spPr>
            <a:xfrm>
              <a:off x="11171583" y="6242014"/>
              <a:ext cx="418014" cy="463585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1452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11</a:t>
            </a:fld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34" y="335031"/>
            <a:ext cx="7943850" cy="50482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99859" y="581156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Design Thinking Road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Map</a:t>
            </a:r>
            <a:endParaRPr lang="th-TH" sz="3200" dirty="0">
              <a:solidFill>
                <a:schemeClr val="accent2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714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12</a:t>
            </a:fld>
            <a:endParaRPr lang="th-TH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6585114"/>
              </p:ext>
            </p:extLst>
          </p:nvPr>
        </p:nvGraphicFramePr>
        <p:xfrm>
          <a:off x="649354" y="194112"/>
          <a:ext cx="8839200" cy="6392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281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13</a:t>
            </a:fld>
            <a:endParaRPr lang="th-T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757" y="90202"/>
            <a:ext cx="6393466" cy="63768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59" y="645006"/>
            <a:ext cx="2447925" cy="368617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4021101" y="6467061"/>
            <a:ext cx="72830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dirty="0" smtClean="0"/>
              <a:t>https://www.margetting.com/post/fixed-mindset-growth-mindset</a:t>
            </a:r>
            <a:endParaRPr lang="th-TH" sz="1400" dirty="0"/>
          </a:p>
        </p:txBody>
      </p:sp>
    </p:spTree>
    <p:extLst>
      <p:ext uri="{BB962C8B-B14F-4D97-AF65-F5344CB8AC3E}">
        <p14:creationId xmlns:p14="http://schemas.microsoft.com/office/powerpoint/2010/main" val="293684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14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1139683" y="2305880"/>
            <a:ext cx="2623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Mindset</a:t>
            </a:r>
            <a:endParaRPr lang="th-TH" sz="4800" dirty="0">
              <a:solidFill>
                <a:schemeClr val="accent5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8153" y="2305880"/>
            <a:ext cx="2623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My set</a:t>
            </a:r>
            <a:endParaRPr lang="th-TH" sz="4800" dirty="0">
              <a:solidFill>
                <a:schemeClr val="accent5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962397" y="2080591"/>
            <a:ext cx="2014330" cy="11926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1086678" y="834887"/>
            <a:ext cx="832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solidFill>
                  <a:schemeClr val="accent1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สามารถเปลี่ยนหรือพัฒนา 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Mindset </a:t>
            </a:r>
            <a:r>
              <a:rPr lang="th-TH" sz="3600" dirty="0" smtClean="0">
                <a:solidFill>
                  <a:schemeClr val="accent1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ได้จริงหรือ?</a:t>
            </a:r>
            <a:endParaRPr lang="th-TH" sz="3600" dirty="0">
              <a:solidFill>
                <a:schemeClr val="accent1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39683" y="3856383"/>
            <a:ext cx="3021500" cy="14842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dirty="0" smtClean="0">
                <a:solidFill>
                  <a:schemeClr val="tx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สติ</a:t>
            </a:r>
            <a:endParaRPr lang="th-TH" sz="5400" dirty="0">
              <a:solidFill>
                <a:schemeClr val="tx2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3763613" y="3856383"/>
            <a:ext cx="3021500" cy="148424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dirty="0" smtClean="0">
                <a:solidFill>
                  <a:schemeClr val="tx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ตั้งใจ</a:t>
            </a:r>
            <a:endParaRPr lang="th-TH" sz="5400" dirty="0">
              <a:solidFill>
                <a:schemeClr val="tx2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87543" y="3856383"/>
            <a:ext cx="3021500" cy="14842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dirty="0" smtClean="0">
                <a:solidFill>
                  <a:schemeClr val="tx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พยายาม</a:t>
            </a:r>
            <a:endParaRPr lang="th-TH" sz="5400" dirty="0">
              <a:solidFill>
                <a:schemeClr val="tx2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12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15</a:t>
            </a:fld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648"/>
          <a:stretch/>
        </p:blipFill>
        <p:spPr>
          <a:xfrm>
            <a:off x="503585" y="278298"/>
            <a:ext cx="9596218" cy="42009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68488" y="4717774"/>
            <a:ext cx="6851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200" dirty="0" smtClean="0">
                <a:solidFill>
                  <a:schemeClr val="accent4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ลดความคิดเชิงเปรียบเทียบ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200" dirty="0" smtClean="0">
                <a:solidFill>
                  <a:schemeClr val="accent4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“ไม่มีอะไรสมบูรณ์แบบ”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200" dirty="0" smtClean="0">
                <a:solidFill>
                  <a:schemeClr val="accent4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ความผิดพลาดคือบทเรียนสู่ความสำเร็จ</a:t>
            </a:r>
            <a:endParaRPr lang="th-TH" sz="3200" dirty="0">
              <a:solidFill>
                <a:schemeClr val="accent4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596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16</a:t>
            </a:fld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1630018" y="331305"/>
            <a:ext cx="7288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dirty="0" smtClean="0">
                <a:solidFill>
                  <a:schemeClr val="accent5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พร้อมที่จะเปลี่ยนแปลงหรือยัง?</a:t>
            </a:r>
            <a:endParaRPr lang="th-TH" sz="4400" dirty="0">
              <a:solidFill>
                <a:schemeClr val="accent5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96071919"/>
              </p:ext>
            </p:extLst>
          </p:nvPr>
        </p:nvGraphicFramePr>
        <p:xfrm>
          <a:off x="1382642" y="1100747"/>
          <a:ext cx="8755271" cy="5489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91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17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291547" y="2213115"/>
            <a:ext cx="105222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 smtClean="0">
                <a:solidFill>
                  <a:srgbClr val="00206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แค่เปลี่ยนความคิด</a:t>
            </a:r>
          </a:p>
          <a:p>
            <a:pPr algn="ctr"/>
            <a:r>
              <a:rPr lang="th-TH" sz="8000" dirty="0" smtClean="0">
                <a:solidFill>
                  <a:srgbClr val="00206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ชีวิตก็เปลี่ยน</a:t>
            </a:r>
            <a:endParaRPr lang="th-TH" sz="8000" dirty="0">
              <a:solidFill>
                <a:srgbClr val="002060"/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01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2</a:t>
            </a:fld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571"/>
          <a:stretch/>
        </p:blipFill>
        <p:spPr>
          <a:xfrm>
            <a:off x="210999" y="1139687"/>
            <a:ext cx="11001375" cy="5226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70853" y="384313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Design Thinking</a:t>
            </a:r>
            <a:endParaRPr lang="th-TH" sz="3600" dirty="0">
              <a:solidFill>
                <a:schemeClr val="accent3">
                  <a:lumMod val="75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498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3</a:t>
            </a:fld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622"/>
          <a:stretch/>
        </p:blipFill>
        <p:spPr>
          <a:xfrm>
            <a:off x="1428333" y="1106316"/>
            <a:ext cx="7029450" cy="3737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6154" y="583096"/>
            <a:ext cx="6506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Divergent and Convergent Thinking</a:t>
            </a:r>
            <a:endParaRPr lang="th-TH" dirty="0">
              <a:solidFill>
                <a:schemeClr val="accent4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0136" y="5105248"/>
            <a:ext cx="6692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 smtClean="0">
                <a:solidFill>
                  <a:srgbClr val="0070C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มุ่งเน้นตอบโจทย์ความต้องการของ</a:t>
            </a:r>
            <a:r>
              <a:rPr lang="th-TH" dirty="0" smtClean="0">
                <a:solidFill>
                  <a:schemeClr val="accent6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ผู้ใช้งาน</a:t>
            </a:r>
            <a:r>
              <a:rPr lang="th-TH" dirty="0" smtClean="0">
                <a:solidFill>
                  <a:srgbClr val="0070C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หรือ</a:t>
            </a:r>
            <a:r>
              <a:rPr lang="th-TH" dirty="0" smtClean="0">
                <a:solidFill>
                  <a:schemeClr val="accent6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ลูกค้า</a:t>
            </a:r>
            <a:endParaRPr lang="th-TH" dirty="0">
              <a:solidFill>
                <a:schemeClr val="accent6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898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4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198783" y="1060175"/>
            <a:ext cx="10349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2 SIGN Big Match" panose="02000506000000020004" pitchFamily="2" charset="-34"/>
                <a:cs typeface="B2 SIGN Big Match" panose="02000506000000020004" pitchFamily="2" charset="-34"/>
              </a:rPr>
              <a:t>ความสามารถในการสร้างสรรค์</a:t>
            </a:r>
          </a:p>
          <a:p>
            <a:pPr algn="ctr"/>
            <a:r>
              <a:rPr lang="th-TH" sz="72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2 SIGN Big Match" panose="02000506000000020004" pitchFamily="2" charset="-34"/>
                <a:cs typeface="B2 SIGN Big Match" panose="02000506000000020004" pitchFamily="2" charset="-34"/>
              </a:rPr>
              <a:t>กับพรสวรรค์ด้านศิลปะ</a:t>
            </a:r>
            <a:endParaRPr lang="th-TH" sz="7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pic>
        <p:nvPicPr>
          <p:cNvPr id="2050" name="Picture 2" descr="https://remthailand.asia/wp-content/uploads/2020/08/vg2-9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18" y="3430124"/>
            <a:ext cx="4604120" cy="306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remthailand.asia/wp-content/uploads/2020/08/methode_times_prod_web_bin_23061ce2-b630-11ea-b6a1-482b5c73d91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39" y="3430124"/>
            <a:ext cx="2455364" cy="306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remthailand.asia/wp-content/uploads/2020/08/Starry-Night-canvas-Vincent-van-Gogh-New-1889-759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504" y="3430124"/>
            <a:ext cx="3882808" cy="306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0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5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1245705" y="993914"/>
            <a:ext cx="7951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dirty="0" smtClean="0">
                <a:solidFill>
                  <a:schemeClr val="accent6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สิ่งนี้สามารถนำมาใช้ประโยชน์อย่างไรบ้าง</a:t>
            </a:r>
            <a:endParaRPr lang="th-TH" sz="4400" dirty="0">
              <a:solidFill>
                <a:schemeClr val="accent6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pic>
        <p:nvPicPr>
          <p:cNvPr id="1026" name="Picture 2" descr="ลวดเสียบกระดาษกลม 33มม. สีเงิน ONE 100433Z | OfficeMat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626" b="19861"/>
          <a:stretch/>
        </p:blipFill>
        <p:spPr bwMode="auto">
          <a:xfrm>
            <a:off x="2412905" y="1934817"/>
            <a:ext cx="5606258" cy="339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5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6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636102" y="1020418"/>
            <a:ext cx="9912626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th-TH" sz="11500" b="1" dirty="0" smtClean="0">
                <a:solidFill>
                  <a:schemeClr val="accent6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การคิดนอกกรอบ</a:t>
            </a:r>
            <a:endParaRPr lang="th-TH" sz="11500" b="1" dirty="0">
              <a:solidFill>
                <a:schemeClr val="accent6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652" y="3034752"/>
            <a:ext cx="88922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 smtClean="0">
                <a:solidFill>
                  <a:schemeClr val="accent3">
                    <a:lumMod val="75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ต้องมีกรอบความคิด?</a:t>
            </a:r>
          </a:p>
          <a:p>
            <a:pPr algn="ctr"/>
            <a:r>
              <a:rPr lang="th-TH" sz="8000" dirty="0" smtClean="0">
                <a:solidFill>
                  <a:schemeClr val="accent3">
                    <a:lumMod val="75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ต้องการคิดนอกกรอบ?</a:t>
            </a:r>
            <a:endParaRPr lang="th-TH" sz="8000" dirty="0">
              <a:solidFill>
                <a:schemeClr val="accent3">
                  <a:lumMod val="75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88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7</a:t>
            </a:fld>
            <a:endParaRPr lang="th-TH" dirty="0"/>
          </a:p>
        </p:txBody>
      </p:sp>
      <p:sp>
        <p:nvSpPr>
          <p:cNvPr id="3" name="TextBox 2"/>
          <p:cNvSpPr txBox="1"/>
          <p:nvPr/>
        </p:nvSpPr>
        <p:spPr>
          <a:xfrm>
            <a:off x="1245705" y="596350"/>
            <a:ext cx="7951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dirty="0" smtClean="0">
                <a:solidFill>
                  <a:schemeClr val="accent6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ความคิดเชิงสร้างสรรค์</a:t>
            </a:r>
          </a:p>
          <a:p>
            <a:pPr algn="ctr"/>
            <a:r>
              <a:rPr lang="th-TH" sz="6600" dirty="0" smtClean="0">
                <a:solidFill>
                  <a:schemeClr val="tx2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หรือความคิดเชิงนวัตกรรม</a:t>
            </a:r>
            <a:endParaRPr lang="th-TH" sz="6600" dirty="0">
              <a:solidFill>
                <a:schemeClr val="tx2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5705" y="3359429"/>
            <a:ext cx="7951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Innovative Thinking</a:t>
            </a:r>
            <a:endParaRPr lang="th-TH" sz="8000" dirty="0">
              <a:solidFill>
                <a:srgbClr val="002060"/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82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8</a:t>
            </a:fld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</a:extLst>
          </a:blip>
          <a:srcRect l="474" t="898"/>
          <a:stretch/>
        </p:blipFill>
        <p:spPr>
          <a:xfrm>
            <a:off x="1908313" y="1872506"/>
            <a:ext cx="6450860" cy="3680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4488" y="766190"/>
            <a:ext cx="71031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dirty="0" smtClean="0">
                <a:solidFill>
                  <a:srgbClr val="7030A0"/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หยิบจับอะไรก็ได้ขึ้นมาสักชิ้นสิคะ</a:t>
            </a:r>
            <a:endParaRPr lang="th-TH" sz="4400" dirty="0">
              <a:solidFill>
                <a:srgbClr val="7030A0"/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3727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8418" y="6334780"/>
            <a:ext cx="503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75C602B-504B-4615-B5F0-90F1EEF6C573}" type="slidenum">
              <a:rPr lang="th-TH" smtClean="0"/>
              <a:t>9</a:t>
            </a:fld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620" y="596348"/>
            <a:ext cx="9940896" cy="60928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6458" y="225288"/>
            <a:ext cx="864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 smtClean="0">
                <a:solidFill>
                  <a:schemeClr val="accent1">
                    <a:lumMod val="50000"/>
                  </a:schemeClr>
                </a:solidFill>
                <a:latin typeface="B2 SIGN Big Match" panose="02000506000000020004" pitchFamily="2" charset="-34"/>
                <a:cs typeface="B2 SIGN Big Match" panose="02000506000000020004" pitchFamily="2" charset="-34"/>
              </a:rPr>
              <a:t>สิ่งของในมือคุณจะช่วยเสริมธุรกิจร้านกาแฟของเราได้อย่างไรบ้างคะ?</a:t>
            </a:r>
            <a:endParaRPr lang="th-TH" dirty="0">
              <a:solidFill>
                <a:schemeClr val="accent1">
                  <a:lumMod val="50000"/>
                </a:schemeClr>
              </a:solidFill>
              <a:latin typeface="B2 SIGN Big Match" panose="02000506000000020004" pitchFamily="2" charset="-34"/>
              <a:cs typeface="B2 SIGN Big Ma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256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654</TotalTime>
  <Words>207</Words>
  <Application>Microsoft Office PowerPoint</Application>
  <PresentationFormat>Widescreen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Wingdings 3</vt:lpstr>
      <vt:lpstr>Angsana New</vt:lpstr>
      <vt:lpstr>IrisUPC</vt:lpstr>
      <vt:lpstr>Wingdings</vt:lpstr>
      <vt:lpstr>B2 SIGN Big Match</vt:lpstr>
      <vt:lpstr>Arial</vt:lpstr>
      <vt:lpstr>Trebuchet MS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47</cp:revision>
  <dcterms:created xsi:type="dcterms:W3CDTF">2021-01-17T08:58:10Z</dcterms:created>
  <dcterms:modified xsi:type="dcterms:W3CDTF">2021-02-01T12:34:25Z</dcterms:modified>
</cp:coreProperties>
</file>